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6858000" cy="9906000" type="A4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1250" autoAdjust="0"/>
    <p:restoredTop sz="94622" autoAdjust="0"/>
  </p:normalViewPr>
  <p:slideViewPr>
    <p:cSldViewPr showGuides="1">
      <p:cViewPr>
        <p:scale>
          <a:sx n="100" d="100"/>
          <a:sy n="100" d="100"/>
        </p:scale>
        <p:origin x="-3534" y="-72"/>
      </p:cViewPr>
      <p:guideLst>
        <p:guide orient="horz" pos="320"/>
        <p:guide pos="119"/>
        <p:guide pos="4201"/>
        <p:guide pos="1583"/>
        <p:guide pos="28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975C10-91D8-4B34-9F1A-4A0C3712B252}" type="datetimeFigureOut">
              <a:rPr lang="es-ES" smtClean="0"/>
              <a:pPr/>
              <a:t>20/07/2022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AB8FFA-503B-47A5-B19E-4A872608725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8310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7284"/>
            <a:ext cx="5829300" cy="212336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76948-1B7D-4989-A107-A263427576BE}" type="datetimeFigureOut">
              <a:rPr lang="es-ES" smtClean="0"/>
              <a:pPr/>
              <a:t>20/07/2022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DBAC8-6A7C-4C31-BAD8-5091EB87B46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6265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76948-1B7D-4989-A107-A263427576BE}" type="datetimeFigureOut">
              <a:rPr lang="es-ES" smtClean="0"/>
              <a:pPr/>
              <a:t>20/07/2022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DBAC8-6A7C-4C31-BAD8-5091EB87B46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833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198588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76948-1B7D-4989-A107-A263427576BE}" type="datetimeFigureOut">
              <a:rPr lang="es-ES" smtClean="0"/>
              <a:pPr/>
              <a:t>20/07/2022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DBAC8-6A7C-4C31-BAD8-5091EB87B46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8088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8" y="3081868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3" y="3081868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76948-1B7D-4989-A107-A263427576BE}" type="datetimeFigureOut">
              <a:rPr lang="es-ES" smtClean="0"/>
              <a:pPr/>
              <a:t>20/07/2022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DBAC8-6A7C-4C31-BAD8-5091EB87B46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5510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217386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2" y="2217386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2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76948-1B7D-4989-A107-A263427576BE}" type="datetimeFigureOut">
              <a:rPr lang="es-ES" smtClean="0"/>
              <a:pPr/>
              <a:t>20/07/2022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DBAC8-6A7C-4C31-BAD8-5091EB87B46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04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76948-1B7D-4989-A107-A263427576BE}" type="datetimeFigureOut">
              <a:rPr lang="es-ES" smtClean="0"/>
              <a:pPr/>
              <a:t>20/07/2022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DBAC8-6A7C-4C31-BAD8-5091EB87B46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2679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76948-1B7D-4989-A107-A263427576BE}" type="datetimeFigureOut">
              <a:rPr lang="es-ES" smtClean="0"/>
              <a:pPr/>
              <a:t>20/07/2022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DBAC8-6A7C-4C31-BAD8-5091EB87B46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5318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3" y="394407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90" y="394408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3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76948-1B7D-4989-A107-A263427576BE}" type="datetimeFigureOut">
              <a:rPr lang="es-ES" smtClean="0"/>
              <a:pPr/>
              <a:t>20/07/2022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DBAC8-6A7C-4C31-BAD8-5091EB87B46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1217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934202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752824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76948-1B7D-4989-A107-A263427576BE}" type="datetimeFigureOut">
              <a:rPr lang="es-ES" smtClean="0"/>
              <a:pPr/>
              <a:t>20/07/2022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DBAC8-6A7C-4C31-BAD8-5091EB87B46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7498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76948-1B7D-4989-A107-A263427576BE}" type="datetimeFigureOut">
              <a:rPr lang="es-ES" smtClean="0"/>
              <a:pPr/>
              <a:t>20/07/2022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DBAC8-6A7C-4C31-BAD8-5091EB87B46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7828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529698"/>
            <a:ext cx="1157288" cy="112680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6" y="529698"/>
            <a:ext cx="3357563" cy="112680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76948-1B7D-4989-A107-A263427576BE}" type="datetimeFigureOut">
              <a:rPr lang="es-ES" smtClean="0"/>
              <a:pPr/>
              <a:t>20/07/2022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DBAC8-6A7C-4C31-BAD8-5091EB87B46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3096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311403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76948-1B7D-4989-A107-A263427576BE}" type="datetimeFigureOut">
              <a:rPr lang="es-ES" smtClean="0"/>
              <a:pPr/>
              <a:t>20/07/2022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DBAC8-6A7C-4C31-BAD8-5091EB87B46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7656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3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425529"/>
              </p:ext>
            </p:extLst>
          </p:nvPr>
        </p:nvGraphicFramePr>
        <p:xfrm>
          <a:off x="188914" y="776535"/>
          <a:ext cx="6480176" cy="2643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014"/>
                <a:gridCol w="3888162"/>
              </a:tblGrid>
              <a:tr h="254616">
                <a:tc gridSpan="2">
                  <a:txBody>
                    <a:bodyPr/>
                    <a:lstStyle/>
                    <a:p>
                      <a:r>
                        <a:rPr lang="es-AR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DATOS</a:t>
                      </a:r>
                      <a:r>
                        <a:rPr lang="es-AR" sz="10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DE GRUPOS EMPRESARIALES</a:t>
                      </a:r>
                      <a:endParaRPr lang="es-E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5458" marR="55458" marT="30040" marB="3004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54616">
                <a:tc>
                  <a:txBody>
                    <a:bodyPr/>
                    <a:lstStyle/>
                    <a:p>
                      <a:r>
                        <a:rPr lang="es-ES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RAZÓN SOCIAL DEL PRESTADOR:</a:t>
                      </a:r>
                      <a:endParaRPr lang="es-ES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5458" marR="55458" marT="30040" marB="3004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5458" marR="55458" marT="30040" marB="3004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4616">
                <a:tc>
                  <a:txBody>
                    <a:bodyPr/>
                    <a:lstStyle/>
                    <a:p>
                      <a:r>
                        <a:rPr lang="es-ES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CUIT:</a:t>
                      </a:r>
                      <a:endParaRPr lang="es-ES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5458" marR="55458" marT="30040" marB="3004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5458" marR="55458" marT="30040" marB="3004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4616">
                <a:tc>
                  <a:txBody>
                    <a:bodyPr/>
                    <a:lstStyle/>
                    <a:p>
                      <a:r>
                        <a:rPr lang="es-ES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LICENCIA:</a:t>
                      </a:r>
                      <a:endParaRPr lang="es-ES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5458" marR="55458" marT="30040" marB="3004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5458" marR="55458" marT="30040" marB="3004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4616">
                <a:tc>
                  <a:txBody>
                    <a:bodyPr/>
                    <a:lstStyle/>
                    <a:p>
                      <a:r>
                        <a:rPr lang="es-ES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COMUNIDAD/GABINETE A VINCULAR:</a:t>
                      </a:r>
                      <a:endParaRPr lang="es-ES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5458" marR="55458" marT="30040" marB="3004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5458" marR="55458" marT="30040" marB="3004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85690">
                <a:tc>
                  <a:txBody>
                    <a:bodyPr/>
                    <a:lstStyle/>
                    <a:p>
                      <a:r>
                        <a:rPr lang="es-ES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GEOLOCALIZACIÓN </a:t>
                      </a:r>
                      <a:r>
                        <a:rPr lang="es-ES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 LA COMUNIDAD:</a:t>
                      </a:r>
                    </a:p>
                    <a:p>
                      <a:endParaRPr lang="es-ES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5458" marR="55458" marT="30040" marB="3004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5458" marR="55458" marT="30040" marB="3004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57455">
                <a:tc>
                  <a:txBody>
                    <a:bodyPr/>
                    <a:lstStyle/>
                    <a:p>
                      <a:r>
                        <a:rPr lang="es-ES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GEOLOCALIZACIÓN</a:t>
                      </a:r>
                      <a:r>
                        <a:rPr lang="es-ES" sz="10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s-ES" sz="10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DEL PUNTO DE ACCESO A LA RED DEL PRESTADOR:</a:t>
                      </a:r>
                      <a:endParaRPr lang="es-ES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5458" marR="55458" marT="30040" marB="3004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5458" marR="55458" marT="30040" marB="3004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4616">
                <a:tc>
                  <a:txBody>
                    <a:bodyPr/>
                    <a:lstStyle/>
                    <a:p>
                      <a:r>
                        <a:rPr lang="es-ES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VELOCIDAD DE TRANSFERENCIA DE DATOS A OFRECER:</a:t>
                      </a:r>
                      <a:endParaRPr lang="es-ES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5458" marR="55458" marT="30040" marB="3004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5458" marR="55458" marT="30040" marB="3004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4616">
                <a:tc>
                  <a:txBody>
                    <a:bodyPr/>
                    <a:lstStyle/>
                    <a:p>
                      <a:r>
                        <a:rPr lang="es-ES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VELOCIDAD MÁXIMA DEL VÍNCULO:</a:t>
                      </a:r>
                      <a:endParaRPr lang="es-ES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5458" marR="55458" marT="30040" marB="3004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5458" marR="55458" marT="30040" marB="3004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6" name="65 Rectángulo"/>
          <p:cNvSpPr/>
          <p:nvPr/>
        </p:nvSpPr>
        <p:spPr>
          <a:xfrm>
            <a:off x="169590" y="62359"/>
            <a:ext cx="6499498" cy="5539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7" name="66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193197"/>
            <a:ext cx="1224136" cy="326123"/>
          </a:xfrm>
          <a:prstGeom prst="rect">
            <a:avLst/>
          </a:prstGeom>
        </p:spPr>
      </p:pic>
      <p:sp>
        <p:nvSpPr>
          <p:cNvPr id="68" name="67 CuadroTexto"/>
          <p:cNvSpPr txBox="1"/>
          <p:nvPr/>
        </p:nvSpPr>
        <p:spPr>
          <a:xfrm>
            <a:off x="1268760" y="62359"/>
            <a:ext cx="46085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DIRECCIÓN NACIONAL DE FOMENTO Y DESARROLLO</a:t>
            </a:r>
          </a:p>
          <a:p>
            <a:pPr algn="ctr"/>
            <a:r>
              <a:rPr lang="es-AR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SUBDIRECCIÓN DE PROYECTOS ESPECIALES</a:t>
            </a:r>
          </a:p>
          <a:p>
            <a:pPr algn="ctr"/>
            <a:r>
              <a:rPr lang="es-AR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FORMULARIOS Y DOCUMENTOS</a:t>
            </a:r>
            <a:endParaRPr lang="es-E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9" name="68 CuadroTexto"/>
          <p:cNvSpPr txBox="1"/>
          <p:nvPr/>
        </p:nvSpPr>
        <p:spPr>
          <a:xfrm>
            <a:off x="5733256" y="251091"/>
            <a:ext cx="1079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DD.JJ</a:t>
            </a:r>
          </a:p>
        </p:txBody>
      </p:sp>
      <p:graphicFrame>
        <p:nvGraphicFramePr>
          <p:cNvPr id="72" name="7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756606"/>
              </p:ext>
            </p:extLst>
          </p:nvPr>
        </p:nvGraphicFramePr>
        <p:xfrm>
          <a:off x="238919" y="704528"/>
          <a:ext cx="6480175" cy="240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175"/>
              </a:tblGrid>
              <a:tr h="240878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 smtClean="0"/>
                        <a:t>DECLARACIÓN JURADA </a:t>
                      </a:r>
                      <a:r>
                        <a:rPr lang="es-AR" sz="1000" dirty="0" smtClean="0"/>
                        <a:t>DE </a:t>
                      </a:r>
                      <a:r>
                        <a:rPr lang="es-AR" sz="1000" dirty="0" smtClean="0"/>
                        <a:t>PRESTADORES</a:t>
                      </a:r>
                      <a:r>
                        <a:rPr lang="es-AR" sz="1000" baseline="0" dirty="0" smtClean="0"/>
                        <a:t> - PROPUESTA TÉCNICA DE VINCULACIÓN DE GABINETES</a:t>
                      </a:r>
                      <a:endParaRPr lang="es-E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5458" marR="55458" marT="30040" marB="30040"/>
                </a:tc>
              </a:tr>
            </a:tbl>
          </a:graphicData>
        </a:graphic>
      </p:graphicFrame>
      <p:graphicFrame>
        <p:nvGraphicFramePr>
          <p:cNvPr id="73" name="7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353048"/>
              </p:ext>
            </p:extLst>
          </p:nvPr>
        </p:nvGraphicFramePr>
        <p:xfrm>
          <a:off x="179389" y="3728864"/>
          <a:ext cx="6480175" cy="4744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175"/>
              </a:tblGrid>
              <a:tr h="261927">
                <a:tc>
                  <a:txBody>
                    <a:bodyPr/>
                    <a:lstStyle/>
                    <a:p>
                      <a:r>
                        <a:rPr lang="es-AR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DESCRIPCIÓN DE LA PROPUESTA</a:t>
                      </a:r>
                      <a:r>
                        <a:rPr lang="es-AR" sz="10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TÉCNICA PARA EL DESPLIEGUE DEL VÍNCULO:</a:t>
                      </a:r>
                      <a:endParaRPr lang="es-E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5458" marR="55458" marT="30040" marB="3004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8113"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(Ampliar</a:t>
                      </a:r>
                      <a:r>
                        <a:rPr lang="es-ES" sz="10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el cuadro de texto si fuere necesario)</a:t>
                      </a:r>
                      <a:endParaRPr lang="es-E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5458" marR="55458" marT="30040" marB="3004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5" name="74 Rectángulo"/>
          <p:cNvSpPr/>
          <p:nvPr/>
        </p:nvSpPr>
        <p:spPr>
          <a:xfrm>
            <a:off x="196602" y="4304928"/>
            <a:ext cx="6480448" cy="158417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"/>
          <p:cNvSpPr/>
          <p:nvPr/>
        </p:nvSpPr>
        <p:spPr>
          <a:xfrm>
            <a:off x="6237312" y="8382188"/>
            <a:ext cx="324172" cy="246221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348556"/>
              </p:ext>
            </p:extLst>
          </p:nvPr>
        </p:nvGraphicFramePr>
        <p:xfrm>
          <a:off x="110752" y="8193360"/>
          <a:ext cx="6499498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99498"/>
              </a:tblGrid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s-AR" sz="1000" dirty="0" smtClean="0"/>
                        <a:t>Se</a:t>
                      </a:r>
                      <a:r>
                        <a:rPr lang="es-AR" sz="1000" baseline="0" dirty="0" smtClean="0"/>
                        <a:t> expresa, con carácter de declaración jurada, que he leído y aceptado el “</a:t>
                      </a:r>
                      <a:r>
                        <a:rPr lang="es-AR" sz="1000" kern="1200" dirty="0" smtClean="0">
                          <a:effectLst/>
                        </a:rPr>
                        <a:t>PROGRAMA PARA EL DESARROLLO DE INFRAESTRUCTURA DE INTERNET EN PEQUEÑAS LOCALIDADES RURALES Y COMUNIDADES INDÍGENAS”, aprobado mediante la RESOL-2022-1352 </a:t>
                      </a:r>
                      <a:r>
                        <a:rPr lang="es-AR" sz="1000" baseline="0" dirty="0" smtClean="0"/>
                        <a:t>y  sus anexos correspondientes, a la vez que doy fe de los datos que se informan en la presente planilla</a:t>
                      </a:r>
                    </a:p>
                    <a:p>
                      <a:pPr algn="just"/>
                      <a:endParaRPr lang="es-AR" sz="1000" baseline="0" dirty="0" smtClean="0"/>
                    </a:p>
                    <a:p>
                      <a:pPr algn="just"/>
                      <a:r>
                        <a:rPr lang="es-AR" sz="1000" baseline="0" dirty="0" smtClean="0"/>
                        <a:t>En la Ciudad de Buenos Aires, a los …….  días de …………………… 202..</a:t>
                      </a:r>
                      <a:endParaRPr lang="es-AR" sz="1000" b="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7804515"/>
              </p:ext>
            </p:extLst>
          </p:nvPr>
        </p:nvGraphicFramePr>
        <p:xfrm>
          <a:off x="188913" y="6105128"/>
          <a:ext cx="6480175" cy="1854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175"/>
              </a:tblGrid>
              <a:tr h="360040">
                <a:tc>
                  <a:txBody>
                    <a:bodyPr/>
                    <a:lstStyle/>
                    <a:p>
                      <a:r>
                        <a:rPr lang="es-AR" sz="1000" dirty="0" smtClean="0"/>
                        <a:t>LISTADO</a:t>
                      </a:r>
                      <a:r>
                        <a:rPr lang="es-AR" sz="1000" baseline="0" dirty="0" smtClean="0"/>
                        <a:t> DE MATERIALES NECESARIOS PARA EL DESPLIEGUE DEL VÍNCULO:</a:t>
                      </a:r>
                    </a:p>
                    <a:p>
                      <a:r>
                        <a:rPr lang="es-AR" sz="1000" baseline="0" dirty="0" smtClean="0"/>
                        <a:t>(Insertar todas las filas que sean necesarias)</a:t>
                      </a:r>
                      <a:endParaRPr lang="es-E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5458" marR="55458" marT="30040" marB="30040"/>
                </a:tc>
              </a:tr>
              <a:tr h="98113">
                <a:tc>
                  <a:txBody>
                    <a:bodyPr/>
                    <a:lstStyle/>
                    <a:p>
                      <a:endParaRPr lang="es-E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5458" marR="55458" marT="30040" marB="30040"/>
                </a:tc>
              </a:tr>
              <a:tr h="214728">
                <a:tc>
                  <a:txBody>
                    <a:bodyPr/>
                    <a:lstStyle/>
                    <a:p>
                      <a:endParaRPr lang="es-E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5458" marR="55458" marT="30040" marB="30040"/>
                </a:tc>
              </a:tr>
              <a:tr h="98113">
                <a:tc>
                  <a:txBody>
                    <a:bodyPr/>
                    <a:lstStyle/>
                    <a:p>
                      <a:endParaRPr lang="es-E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5458" marR="55458" marT="30040" marB="30040"/>
                </a:tc>
              </a:tr>
              <a:tr h="98113">
                <a:tc>
                  <a:txBody>
                    <a:bodyPr/>
                    <a:lstStyle/>
                    <a:p>
                      <a:endParaRPr lang="es-E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5458" marR="55458" marT="30040" marB="30040"/>
                </a:tc>
              </a:tr>
              <a:tr h="98113">
                <a:tc>
                  <a:txBody>
                    <a:bodyPr/>
                    <a:lstStyle/>
                    <a:p>
                      <a:endParaRPr lang="es-E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5458" marR="55458" marT="30040" marB="30040"/>
                </a:tc>
              </a:tr>
              <a:tr h="98113">
                <a:tc>
                  <a:txBody>
                    <a:bodyPr/>
                    <a:lstStyle/>
                    <a:p>
                      <a:endParaRPr lang="es-E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5458" marR="55458" marT="30040" marB="30040"/>
                </a:tc>
              </a:tr>
              <a:tr h="98113">
                <a:tc>
                  <a:txBody>
                    <a:bodyPr/>
                    <a:lstStyle/>
                    <a:p>
                      <a:endParaRPr lang="es-E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5458" marR="55458" marT="30040" marB="3004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565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554</TotalTime>
  <Words>184</Words>
  <Application>Microsoft Office PowerPoint</Application>
  <PresentationFormat>A4 (210 x 297 mm)</PresentationFormat>
  <Paragraphs>21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</dc:creator>
  <cp:lastModifiedBy>Vinelli Natalia Andrea</cp:lastModifiedBy>
  <cp:revision>106</cp:revision>
  <dcterms:created xsi:type="dcterms:W3CDTF">2020-09-01T12:50:37Z</dcterms:created>
  <dcterms:modified xsi:type="dcterms:W3CDTF">2022-07-20T18:52:28Z</dcterms:modified>
</cp:coreProperties>
</file>